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68" r:id="rId4"/>
    <p:sldId id="275" r:id="rId5"/>
    <p:sldId id="258" r:id="rId6"/>
    <p:sldId id="259" r:id="rId7"/>
    <p:sldId id="260" r:id="rId8"/>
    <p:sldId id="272" r:id="rId9"/>
    <p:sldId id="273" r:id="rId10"/>
    <p:sldId id="261" r:id="rId11"/>
    <p:sldId id="262" r:id="rId12"/>
    <p:sldId id="263" r:id="rId13"/>
    <p:sldId id="264" r:id="rId14"/>
    <p:sldId id="265" r:id="rId15"/>
    <p:sldId id="266" r:id="rId16"/>
    <p:sldId id="27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7" d="100"/>
          <a:sy n="67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58937-0B9A-4489-9A4F-143272A8250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A7DAA-51A9-41A3-A94E-7E71BFD12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5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A7DAA-51A9-41A3-A94E-7E71BFD1254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8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E048A63-A528-4F5F-9CFF-74ABF697B1A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CE88C0B-1174-412F-867D-B47ABCB0A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8A63-A528-4F5F-9CFF-74ABF697B1A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8C0B-1174-412F-867D-B47ABCB0A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8A63-A528-4F5F-9CFF-74ABF697B1A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8C0B-1174-412F-867D-B47ABCB0A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8A63-A528-4F5F-9CFF-74ABF697B1A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8C0B-1174-412F-867D-B47ABCB0A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8A63-A528-4F5F-9CFF-74ABF697B1A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8C0B-1174-412F-867D-B47ABCB0A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8A63-A528-4F5F-9CFF-74ABF697B1A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8C0B-1174-412F-867D-B47ABCB0A6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8A63-A528-4F5F-9CFF-74ABF697B1A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8C0B-1174-412F-867D-B47ABCB0A6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8A63-A528-4F5F-9CFF-74ABF697B1A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8C0B-1174-412F-867D-B47ABCB0A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8A63-A528-4F5F-9CFF-74ABF697B1A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8C0B-1174-412F-867D-B47ABCB0A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E048A63-A528-4F5F-9CFF-74ABF697B1A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CE88C0B-1174-412F-867D-B47ABCB0A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048A63-A528-4F5F-9CFF-74ABF697B1A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CE88C0B-1174-412F-867D-B47ABCB0A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048A63-A528-4F5F-9CFF-74ABF697B1A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E88C0B-1174-412F-867D-B47ABCB0A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9479" y="-387424"/>
            <a:ext cx="7941033" cy="13475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Министерство образования, науки и молодежи Красноярского края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340768"/>
            <a:ext cx="72008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i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Helvetica Neue"/>
              </a:rPr>
              <a:t>Лесосибирский</a:t>
            </a:r>
            <a:r>
              <a:rPr lang="ru-RU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Helvetica Neue"/>
              </a:rPr>
              <a:t> педагогический институт - филиал федерального государственного автономного образовательного учреждения высшего профессионального образования "Сибирский федеральный университет"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8871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Портфолио</a:t>
            </a:r>
            <a:endParaRPr lang="ru-RU" sz="32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592" y="38418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Рудова</a:t>
            </a:r>
            <a:r>
              <a:rPr lang="ru-RU" sz="2800" dirty="0" smtClean="0"/>
              <a:t> Оксана Александровна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4725144"/>
            <a:ext cx="5190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тудентка 1 курса, группы ЛФ-ФПП17-01БНД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акультета Педагогики и Психологии НО и ДО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http://diysolarpanelsv.com/images/job-girl-formal-image-clipart-png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1602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8" y="149030"/>
            <a:ext cx="1295367" cy="119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0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776864" cy="36038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 Курсы, дополнительное образование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 descr="https://thumbs.dreamstime.com/z/cute-little-girl-drawing-sun-isolated-391562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2"/>
          <a:stretch/>
        </p:blipFill>
        <p:spPr bwMode="auto">
          <a:xfrm>
            <a:off x="6266318" y="2302822"/>
            <a:ext cx="212429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8204" name="Picture 12" descr="http://cvruni.ucoz.com/2017-1/sewer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1754142" cy="1754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8206" name="Picture 14" descr="https://cdn.riastatic.com/photosnew/general/adv_photos/uroky_vokala_y_bandury__33269326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11" y="3356992"/>
            <a:ext cx="2838778" cy="2668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859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632848" cy="54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Диплом об окончании Художественной школы по специальности «Декоративно-Прикладное искусство» сроком обучения 4 года</a:t>
            </a:r>
          </a:p>
          <a:p>
            <a:endParaRPr lang="ru-RU" dirty="0" smtClean="0"/>
          </a:p>
          <a:p>
            <a:r>
              <a:rPr lang="ru-RU" dirty="0" smtClean="0"/>
              <a:t>Сертификат за участие в работе курса по выбору «Семейная экономика. Азбука страхования.»</a:t>
            </a:r>
          </a:p>
          <a:p>
            <a:endParaRPr lang="ru-RU" dirty="0" smtClean="0"/>
          </a:p>
          <a:p>
            <a:r>
              <a:rPr lang="ru-RU" dirty="0" smtClean="0"/>
              <a:t>Сертификат за участие в работе курса по выбору «Делопроизводство»</a:t>
            </a:r>
          </a:p>
          <a:p>
            <a:endParaRPr lang="ru-RU" dirty="0" smtClean="0"/>
          </a:p>
          <a:p>
            <a:r>
              <a:rPr lang="ru-RU" dirty="0" smtClean="0"/>
              <a:t>Сертификат за участие в работе курса по выбору «Грамматика английского языка»</a:t>
            </a:r>
          </a:p>
          <a:p>
            <a:endParaRPr lang="ru-RU" dirty="0" smtClean="0"/>
          </a:p>
          <a:p>
            <a:r>
              <a:rPr lang="ru-RU" dirty="0" smtClean="0"/>
              <a:t>Сертификат за участие в работе курса по выбору «Основы медицинских знаний»</a:t>
            </a:r>
          </a:p>
        </p:txBody>
      </p:sp>
    </p:spTree>
    <p:extLst>
      <p:ext uri="{BB962C8B-B14F-4D97-AF65-F5344CB8AC3E}">
        <p14:creationId xmlns:p14="http://schemas.microsoft.com/office/powerpoint/2010/main" val="36070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632847" cy="120248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документов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school280.ru/wp-content/uploads/2016/10/1871-1024x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954153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021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8714"/>
            <a:ext cx="7920879" cy="63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1"/>
          <a:stretch/>
        </p:blipFill>
        <p:spPr>
          <a:xfrm>
            <a:off x="467544" y="411970"/>
            <a:ext cx="8404253" cy="6170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2432" y="2825296"/>
            <a:ext cx="3244315" cy="4587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50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" r="1954" b="3018"/>
          <a:stretch/>
        </p:blipFill>
        <p:spPr>
          <a:xfrm>
            <a:off x="251520" y="260648"/>
            <a:ext cx="8640960" cy="6408712"/>
          </a:xfrm>
          <a:prstGeom prst="rect">
            <a:avLst/>
          </a:prstGeom>
        </p:spPr>
      </p:pic>
      <p:pic>
        <p:nvPicPr>
          <p:cNvPr id="5122" name="Picture 2" descr="http://gburaer.ru/wp-content/uploads/2016/08/63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717031"/>
            <a:ext cx="2808313" cy="2827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403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365773"/>
            <a:ext cx="6965245" cy="1202485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7848872" cy="4742341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/>
              <a:t>         Все поставленные мною цели требуют немало усилий и упорства, так как они очень важны для меня. Ещё в школе у меня была цель поступить в </a:t>
            </a:r>
            <a:r>
              <a:rPr lang="ru-RU" sz="1500" dirty="0" err="1" smtClean="0"/>
              <a:t>Лесосибирский</a:t>
            </a:r>
            <a:r>
              <a:rPr lang="ru-RU" sz="1500" dirty="0" smtClean="0"/>
              <a:t> педагогический институт и я её достигла. Для этого я сдала все необходимые экзамены и получила аттестат об окончании школы, подала документы в этот институт и успешно прошла конкурс при поступлении. </a:t>
            </a:r>
          </a:p>
          <a:p>
            <a:pPr algn="just"/>
            <a:r>
              <a:rPr lang="ru-RU" sz="1500" dirty="0" smtClean="0"/>
              <a:t>         Ближайшей целью для меня является сдача зимней сессии. Для этого я выполняю заданные практические занятия, чтобы научиться применять теорию на практике, усваиваю весь материал и работы стараюсь сдавать в срок. Сданные мною уже два коллоквиума, подтвердили, что к ним нужно подходить с особым усердием и наличием знаний. Я думаю, что в начале у меня не получилось до конца выучить некоторые вопросы, которые привели к затруднению ответа. Я поняла в чем мои трудности и ошибки по данным вопросам и исправила их. К сессии мне нужно подготовиться очень хорошо, чтобы сдать её без троек и в дальнейшем быть на хорошем счету у преподавателей и своих однокурсников. Для </a:t>
            </a:r>
            <a:r>
              <a:rPr lang="ru-RU" sz="1500" dirty="0"/>
              <a:t>этого конечно же мне понадобиться немало усилий и времени, чтобы написать, подготовить, и только потом выучить все вопросы. Но я не хочу отступать и буду стараться делать всё, чтобы выйти на хороший уровень и в дальнейшем стать хорошим специалистом. </a:t>
            </a:r>
            <a:endParaRPr lang="ru-RU" sz="1500" dirty="0" smtClean="0"/>
          </a:p>
          <a:p>
            <a:pPr marL="273050" indent="527050" algn="just"/>
            <a:r>
              <a:rPr lang="ru-RU" sz="1500" dirty="0" smtClean="0"/>
              <a:t>Также </a:t>
            </a:r>
            <a:r>
              <a:rPr lang="ru-RU" sz="1500" dirty="0"/>
              <a:t>я хотела бы научиться распределять своё время, чтобы успевать всё по- максимуму, так как сейчас на данный момент накапливается всё больше и больше дел, в результате их приходится откладывать, что тем самым не приводит ни к чему хорошему. Думаю, в дальнейшем у меня всё получится!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2150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-18827"/>
            <a:ext cx="7632848" cy="720080"/>
          </a:xfrm>
        </p:spPr>
        <p:txBody>
          <a:bodyPr>
            <a:noAutofit/>
          </a:bodyPr>
          <a:lstStyle/>
          <a:p>
            <a:r>
              <a:rPr lang="ru-RU" dirty="0" smtClean="0"/>
              <a:t>Эссе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548680"/>
            <a:ext cx="7488832" cy="5832648"/>
          </a:xfrm>
        </p:spPr>
        <p:txBody>
          <a:bodyPr>
            <a:normAutofit fontScale="92500" lnSpcReduction="10000"/>
          </a:bodyPr>
          <a:lstStyle/>
          <a:p>
            <a:pPr marL="0" indent="800100" algn="just"/>
            <a:r>
              <a:rPr lang="ru-RU" sz="1600" dirty="0" smtClean="0"/>
              <a:t>Я выбрала профессию учителя начальных классов, так как на сегодняшний день это наиболее востребованная профессия, а также потому что я очень люблю детей и легко с ними контактирую, нахожу общий язык. Она требует усердия, трудолюбия, внимания, терпения. Эта профессия даёт мне возможность совершенствоваться, чему-либо научиться и научить этому других, ещё не осознавших всю сущность окружающего мира детей. Ведь именно дети дают нам энергию и стимул двигаться вперёд. </a:t>
            </a:r>
            <a:r>
              <a:rPr lang="ru-RU" sz="1600" dirty="0"/>
              <a:t>Я считаю, что именно благодаря учителю, его работе, возможно формирование личности, настоящего Человека. Пусть </a:t>
            </a:r>
            <a:r>
              <a:rPr lang="ru-RU" sz="1600" dirty="0" smtClean="0"/>
              <a:t>эта профессия хоть и требует немало усилий, но зато эта профессия очень высоко ценится, потому что учитель вкладывает в свою работу всю свою любовь и доброту. Педагог, он постоянно учится, развивается, это несомненный плюс! Ведь именно сам педагог должен донести все свои знания ученикам, сделать уроки более интересными, а объяснения понятными. </a:t>
            </a:r>
            <a:r>
              <a:rPr lang="ru-RU" sz="1600" dirty="0"/>
              <a:t>Ведь никакая техника не способна заинтересовать и заменить учительское слово! И школа, в которой работает каждый учитель, должна стать для него вторым домом, где каждый день он видит эти радостные улыбки на лицах детей. </a:t>
            </a:r>
          </a:p>
          <a:p>
            <a:pPr marL="0" indent="800100" algn="just"/>
            <a:r>
              <a:rPr lang="ru-RU" sz="1600" dirty="0"/>
              <a:t>Ещё эта профессия обладает неким творчеством, ведь учитель должен найти неординарный творческий подход  к подаче нового материала, оригинальные ответы и выводы учеников. Конечно, всего познать невозможно, но стремиться знать как можно больше, должен каждый учитель не только в нашей стране, но и во всем мире! Также учитель должен быть наставником, примером для своих учеников, так как в школе формируется будущая личность человека, его взгляды на жизнь, которые потом повлияют на его дальнейшую взрослую жизнь. Я рада, горжусь тем, что я буду учителем, так как учитель воспитывает, учит, и влияет на будущее наших детей в хорошем смысле этого слова, тем самым направляет их в нужное русло. </a:t>
            </a:r>
          </a:p>
          <a:p>
            <a:pPr marL="0" indent="800100" algn="just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980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620688"/>
            <a:ext cx="496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Рудова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Оксана Александровна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204750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рождения</a:t>
            </a:r>
            <a:r>
              <a:rPr lang="ru-RU" dirty="0" smtClean="0"/>
              <a:t>: 22 октября 1999 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4043" y="1732252"/>
            <a:ext cx="5040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r>
              <a:rPr lang="ru-RU" dirty="0" smtClean="0"/>
              <a:t>: окончила среднее образование в школе №46 им. В.П. Астафьева в 2017 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68874" y="4228935"/>
            <a:ext cx="73755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  <a:r>
              <a:rPr lang="ru-RU" dirty="0" smtClean="0"/>
              <a:t>:</a:t>
            </a:r>
          </a:p>
          <a:p>
            <a:pPr algn="just"/>
            <a:r>
              <a:rPr lang="ru-RU" sz="1700" dirty="0" smtClean="0"/>
              <a:t>Мать - </a:t>
            </a:r>
            <a:r>
              <a:rPr lang="ru-RU" sz="1700" dirty="0" err="1" smtClean="0"/>
              <a:t>Рудова</a:t>
            </a:r>
            <a:r>
              <a:rPr lang="ru-RU" sz="1700" dirty="0" smtClean="0"/>
              <a:t> Елена Валерьевна, 42 года, учитель математики  МБОУ ПСОШ №46 имени В.П. Астафьева</a:t>
            </a:r>
          </a:p>
          <a:p>
            <a:pPr algn="just"/>
            <a:r>
              <a:rPr lang="ru-RU" sz="1700" dirty="0" smtClean="0"/>
              <a:t>Отец - </a:t>
            </a:r>
            <a:r>
              <a:rPr lang="ru-RU" sz="1700" dirty="0" err="1" smtClean="0"/>
              <a:t>Рудов</a:t>
            </a:r>
            <a:r>
              <a:rPr lang="ru-RU" sz="1700" dirty="0" smtClean="0"/>
              <a:t> Александр Владимирович, 42 года, </a:t>
            </a:r>
            <a:r>
              <a:rPr lang="ru-RU" sz="1700" dirty="0" err="1" smtClean="0"/>
              <a:t>Лесосибирский</a:t>
            </a:r>
            <a:r>
              <a:rPr lang="ru-RU" sz="1700" dirty="0" smtClean="0"/>
              <a:t> порт, капитан теплохода «</a:t>
            </a:r>
            <a:r>
              <a:rPr lang="ru-RU" sz="1700" dirty="0" err="1" smtClean="0"/>
              <a:t>Вакутин</a:t>
            </a:r>
            <a:r>
              <a:rPr lang="ru-RU" sz="1700" dirty="0" smtClean="0"/>
              <a:t>»</a:t>
            </a:r>
            <a:endParaRPr lang="ru-RU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3916924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работы</a:t>
            </a:r>
            <a:r>
              <a:rPr lang="ru-RU" dirty="0" smtClean="0"/>
              <a:t>: не имеется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2638653"/>
            <a:ext cx="5040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доп. образовании</a:t>
            </a:r>
            <a:r>
              <a:rPr lang="ru-RU" dirty="0" smtClean="0"/>
              <a:t>: окончила Художественную школу по специальности ДПИ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8874" y="5556445"/>
            <a:ext cx="4052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Контактный телефон</a:t>
            </a:r>
            <a:r>
              <a:rPr lang="ru-RU" dirty="0" smtClean="0"/>
              <a:t>: 89135140371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dirty="0" smtClean="0"/>
              <a:t>: </a:t>
            </a:r>
            <a:r>
              <a:rPr lang="en-US" dirty="0" smtClean="0"/>
              <a:t>oksana99@mail.ru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4" y="334770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 местожительства</a:t>
            </a:r>
            <a:r>
              <a:rPr lang="ru-RU" dirty="0" smtClean="0"/>
              <a:t>: п. </a:t>
            </a:r>
            <a:r>
              <a:rPr lang="ru-RU" dirty="0" err="1" smtClean="0"/>
              <a:t>Подтёсово</a:t>
            </a:r>
            <a:r>
              <a:rPr lang="ru-RU" dirty="0" smtClean="0"/>
              <a:t>, ул. Лермонтова 19а; 7 </a:t>
            </a:r>
            <a:r>
              <a:rPr lang="ru-RU" dirty="0" err="1" smtClean="0"/>
              <a:t>мкрн</a:t>
            </a:r>
            <a:r>
              <a:rPr lang="ru-RU" dirty="0" smtClean="0"/>
              <a:t> д.4-26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4" y="714216"/>
            <a:ext cx="2405169" cy="2212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3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7" cy="120248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Жизненные принципы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416824" cy="33123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Уважение</a:t>
            </a:r>
          </a:p>
          <a:p>
            <a:pPr algn="just"/>
            <a:r>
              <a:rPr lang="ru-RU" dirty="0" smtClean="0"/>
              <a:t>Получать удовольствие от того, что есть в моей жизни</a:t>
            </a:r>
          </a:p>
          <a:p>
            <a:pPr algn="just"/>
            <a:r>
              <a:rPr lang="ru-RU" dirty="0" smtClean="0"/>
              <a:t>Добиваться целей</a:t>
            </a:r>
          </a:p>
          <a:p>
            <a:pPr algn="just"/>
            <a:r>
              <a:rPr lang="ru-RU" dirty="0" smtClean="0"/>
              <a:t>Стремиться к лучшему</a:t>
            </a:r>
          </a:p>
          <a:p>
            <a:pPr algn="just"/>
            <a:r>
              <a:rPr lang="ru-RU" dirty="0" smtClean="0"/>
              <a:t>Уметь собой управлять</a:t>
            </a:r>
          </a:p>
          <a:p>
            <a:pPr algn="just"/>
            <a:r>
              <a:rPr lang="ru-RU" dirty="0" smtClean="0"/>
              <a:t>Уметь прощать</a:t>
            </a:r>
          </a:p>
          <a:p>
            <a:pPr algn="just"/>
            <a:r>
              <a:rPr lang="ru-RU" dirty="0" smtClean="0"/>
              <a:t>Нести ответственность  за свои поступки</a:t>
            </a:r>
          </a:p>
        </p:txBody>
      </p:sp>
      <p:pic>
        <p:nvPicPr>
          <p:cNvPr id="6146" name="Picture 2" descr="http://weclipart.com/gimg/43464A0EC519841C/caring-handsshutterstock_753287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2494440" cy="1988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927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668602"/>
              </p:ext>
            </p:extLst>
          </p:nvPr>
        </p:nvGraphicFramePr>
        <p:xfrm>
          <a:off x="72008" y="534496"/>
          <a:ext cx="8964488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3347864"/>
                <a:gridCol w="1512168"/>
              </a:tblGrid>
              <a:tr h="149736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786368">
                <a:tc>
                  <a:txBody>
                    <a:bodyPr/>
                    <a:lstStyle/>
                    <a:p>
                      <a:pPr marL="274320" marR="0" lvl="0" indent="-27432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71685A"/>
                        </a:buClr>
                        <a:buSzPct val="85000"/>
                        <a:buFont typeface="Brush Script MT" pitchFamily="66" charset="0"/>
                        <a:buChar char="O"/>
                        <a:tabLst/>
                        <a:defRPr/>
                      </a:pPr>
                      <a:r>
                        <a:rPr lang="ru-RU" sz="1600" dirty="0" smtClean="0"/>
                        <a:t>1. Сдать первую и последующие сессии без троек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71685A"/>
                        </a:buClr>
                        <a:buSzPct val="85000"/>
                        <a:buFont typeface="Brush Script MT" pitchFamily="66" charset="0"/>
                        <a:buChar char="O"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Сформировать план работы на семестр, изучать весь материал, выполнять все практические, сдать все коллоквиумы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лет</a:t>
                      </a:r>
                      <a:endParaRPr lang="ru-RU" sz="1600" dirty="0"/>
                    </a:p>
                  </a:txBody>
                  <a:tcPr/>
                </a:tc>
              </a:tr>
              <a:tr h="6556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 Закончить институт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Написать дипломную работу, защитить диплом, стать хорошим специалистом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лет</a:t>
                      </a:r>
                      <a:endParaRPr lang="ru-RU" sz="1600" dirty="0"/>
                    </a:p>
                  </a:txBody>
                  <a:tcPr/>
                </a:tc>
              </a:tr>
              <a:tr h="6595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 Переехать по возможности в другой город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Накопить достаточно средств, приобрести хорошую квартиру в Красноярске, сделать ремонт на свой вкус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 лет</a:t>
                      </a:r>
                      <a:endParaRPr lang="ru-RU" sz="1600" dirty="0"/>
                    </a:p>
                  </a:txBody>
                  <a:tcPr/>
                </a:tc>
              </a:tr>
              <a:tr h="65951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4. Устроиться на достойную высокооплачиваемую работу, которая мне будет нравится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Написать</a:t>
                      </a:r>
                      <a:r>
                        <a:rPr lang="ru-RU" sz="1600" baseline="0" dirty="0" smtClean="0"/>
                        <a:t> резюме, пройти собеседование, устроиться и в дальнейшем сделать карьеру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 лет</a:t>
                      </a:r>
                      <a:endParaRPr lang="ru-RU" sz="1600" dirty="0"/>
                    </a:p>
                  </a:txBody>
                  <a:tcPr/>
                </a:tc>
              </a:tr>
              <a:tr h="355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5. Создать собственную семью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Найти молодого человека, вступить в брак по любви, родить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 лет</a:t>
                      </a:r>
                      <a:endParaRPr lang="ru-RU" sz="1600" dirty="0"/>
                    </a:p>
                  </a:txBody>
                  <a:tcPr/>
                </a:tc>
              </a:tr>
              <a:tr h="59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6. Путешествовать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Получить загранпаспорт, купить</a:t>
                      </a:r>
                      <a:r>
                        <a:rPr lang="ru-RU" sz="1600" baseline="0" dirty="0" smtClean="0"/>
                        <a:t> машину, взять визу и побывать в Италии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 лет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-1"/>
            <a:ext cx="6965245" cy="6206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43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04856" cy="120248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достижений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345468"/>
            <a:ext cx="7560840" cy="3603812"/>
          </a:xfrm>
        </p:spPr>
        <p:txBody>
          <a:bodyPr/>
          <a:lstStyle/>
          <a:p>
            <a:pPr algn="just"/>
            <a:r>
              <a:rPr lang="ru-RU" dirty="0" smtClean="0"/>
              <a:t>2.1. Сведения об участии в школьных спортивных, научных, общественных мероприятиях</a:t>
            </a:r>
          </a:p>
          <a:p>
            <a:endParaRPr lang="ru-RU" dirty="0"/>
          </a:p>
        </p:txBody>
      </p:sp>
      <p:pic>
        <p:nvPicPr>
          <p:cNvPr id="3074" name="Picture 2" descr="http://ic.pics.livejournal.com/edworldru/45579397/184620/184620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57606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6196"/>
              </p:ext>
            </p:extLst>
          </p:nvPr>
        </p:nvGraphicFramePr>
        <p:xfrm>
          <a:off x="1" y="-27383"/>
          <a:ext cx="9143999" cy="718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809"/>
                <a:gridCol w="1284046"/>
                <a:gridCol w="2231925"/>
                <a:gridCol w="1973581"/>
                <a:gridCol w="1662638"/>
              </a:tblGrid>
              <a:tr h="2920361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проведения, уровень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dirty="0" smtClean="0"/>
                        <a:t>областной, городской, районный, Международный, Всероссийский)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участия (выступление, работа в команде, презентация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(грамота, сертификат, благодарственное письмо и др.)</a:t>
                      </a:r>
                      <a:endParaRPr lang="ru-RU" dirty="0"/>
                    </a:p>
                  </a:txBody>
                  <a:tcPr/>
                </a:tc>
              </a:tr>
              <a:tr h="112947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Конкурс «Золотая осень им. В.П. Астафьева»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</a:t>
                      </a:r>
                      <a:r>
                        <a:rPr lang="ru-RU" baseline="0" dirty="0" smtClean="0"/>
                        <a:t> Енисейск, районный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Выступление в номинации «Я хочу вам рассказать…»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Диплом 1 степени</a:t>
                      </a:r>
                      <a:endParaRPr lang="ru-RU" dirty="0"/>
                    </a:p>
                  </a:txBody>
                  <a:tcPr/>
                </a:tc>
              </a:tr>
              <a:tr h="280368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Научно- Практическая конференция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с.</a:t>
                      </a:r>
                      <a:r>
                        <a:rPr lang="ru-RU" baseline="0" dirty="0" smtClean="0"/>
                        <a:t> Озерное, районный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Выступление в секции ДО</a:t>
                      </a:r>
                      <a:r>
                        <a:rPr lang="ru-RU" baseline="0" dirty="0" smtClean="0"/>
                        <a:t> по теме «Кукольный мир: от обрядовой до куклы современности»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Грамота, 1 место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5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61635"/>
              </p:ext>
            </p:extLst>
          </p:nvPr>
        </p:nvGraphicFramePr>
        <p:xfrm>
          <a:off x="-9275" y="-27384"/>
          <a:ext cx="9144000" cy="770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115616"/>
                <a:gridCol w="1944216"/>
                <a:gridCol w="1944216"/>
                <a:gridCol w="2195736"/>
              </a:tblGrid>
              <a:tr h="2678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Вид мероприятия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Учебный год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Место проведения, уровень (областной, городской, районный,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Международный,Всероссийский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Форма участия (выступление, работа в команде, презентация и др.)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Результат (грамота, сертификат, благодарственное письмо и др.)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44699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Всероссийский открытый заочный</a:t>
                      </a:r>
                      <a:r>
                        <a:rPr lang="ru-RU" sz="1800" baseline="0" dirty="0" smtClean="0"/>
                        <a:t> конкурс «Интеллект- Экспресс»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2017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г.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г. Обнинск, Всероссийский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Выступление в номинации «Тайны русского языка, осень 2016-2017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гг.»</a:t>
                      </a:r>
                    </a:p>
                    <a:p>
                      <a:pPr algn="just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Свидетельство, Лауреат 1 степени</a:t>
                      </a:r>
                      <a:endParaRPr lang="ru-RU" sz="1800" dirty="0"/>
                    </a:p>
                  </a:txBody>
                  <a:tcPr/>
                </a:tc>
              </a:tr>
              <a:tr h="2862808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Всероссийская дистанционная олимпиада по математике</a:t>
                      </a:r>
                      <a:r>
                        <a:rPr lang="ru-RU" sz="1800" baseline="0" dirty="0" smtClean="0"/>
                        <a:t> «</a:t>
                      </a:r>
                      <a:r>
                        <a:rPr lang="ru-RU" sz="1800" baseline="0" dirty="0" err="1" smtClean="0"/>
                        <a:t>Инфоурок</a:t>
                      </a:r>
                      <a:r>
                        <a:rPr lang="ru-RU" sz="1800" baseline="0" dirty="0" smtClean="0"/>
                        <a:t>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2017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г.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г.</a:t>
                      </a:r>
                      <a:r>
                        <a:rPr lang="ru-RU" sz="1800" baseline="0" dirty="0" smtClean="0"/>
                        <a:t> Смоленск, Всероссийская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Решение математических</a:t>
                      </a:r>
                      <a:r>
                        <a:rPr lang="ru-RU" sz="1800" baseline="0" dirty="0" smtClean="0"/>
                        <a:t> задач, тестирование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Диплом 1 степени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5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790195"/>
              </p:ext>
            </p:extLst>
          </p:nvPr>
        </p:nvGraphicFramePr>
        <p:xfrm>
          <a:off x="28244" y="-27384"/>
          <a:ext cx="9080263" cy="736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460"/>
                <a:gridCol w="1152130"/>
                <a:gridCol w="2088232"/>
                <a:gridCol w="1728190"/>
                <a:gridCol w="2232251"/>
              </a:tblGrid>
              <a:tr h="2866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Вид мероприятия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Учебный год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Место проведения, уровень (областной, городской, районный, Международный, Всероссийский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Форма участия (выступление, работа в команде, презентация и др.)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Результат (грамота, сертификат, благодарственное письмо и др.)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Муниципальный конкурс творчества «Сибирские Самородки-2017 г.»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2017 г.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г.</a:t>
                      </a:r>
                      <a:r>
                        <a:rPr lang="ru-RU" sz="1800" baseline="0" dirty="0" smtClean="0"/>
                        <a:t> Енисейск, городской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Творческая работа в номинации «Фотография»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Диплом 1 степени</a:t>
                      </a:r>
                      <a:endParaRPr lang="ru-RU" sz="1800" dirty="0"/>
                    </a:p>
                  </a:txBody>
                  <a:tcPr/>
                </a:tc>
              </a:tr>
              <a:tr h="24912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Открытый городской конкурс стихов и прозы «Люблю</a:t>
                      </a:r>
                      <a:r>
                        <a:rPr lang="ru-RU" sz="1800" baseline="0" dirty="0" smtClean="0"/>
                        <a:t> я природу Сибири</a:t>
                      </a:r>
                      <a:r>
                        <a:rPr lang="ru-RU" sz="1800" dirty="0" smtClean="0"/>
                        <a:t>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2017 г.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г.</a:t>
                      </a:r>
                      <a:r>
                        <a:rPr lang="ru-RU" sz="1800" baseline="0" dirty="0" smtClean="0"/>
                        <a:t> Енисейск, городской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Выступление в номинации «Стихи»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Диплом 1 степени, золотая медаль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6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025067"/>
              </p:ext>
            </p:extLst>
          </p:nvPr>
        </p:nvGraphicFramePr>
        <p:xfrm>
          <a:off x="0" y="-7818"/>
          <a:ext cx="9180513" cy="764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/>
                <a:gridCol w="1224136"/>
                <a:gridCol w="2016225"/>
                <a:gridCol w="2016224"/>
                <a:gridCol w="2016224"/>
              </a:tblGrid>
              <a:tr h="1517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Вид мероприятия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Учебный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Место проведения, уровень (областной, городской, районный,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Международный,Всероссийский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Форма участия (выступление, работа в команде, презентация и др.)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Результат (грамота, сертификат, благодарственное письмо и др.)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Сдача нормативов по огневой подготовке при проведении</a:t>
                      </a:r>
                      <a:r>
                        <a:rPr lang="ru-RU" sz="1800" baseline="0" dirty="0" smtClean="0"/>
                        <a:t> пятидневных учебных сборов</a:t>
                      </a:r>
                      <a:endParaRPr lang="en-US" sz="1800" baseline="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2016 г.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Енисейский район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Сдача нормативов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Диплом 1 степени</a:t>
                      </a:r>
                      <a:endParaRPr lang="ru-RU" sz="1800" dirty="0"/>
                    </a:p>
                  </a:txBody>
                  <a:tcPr/>
                </a:tc>
              </a:tr>
              <a:tr h="3041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1800" dirty="0" smtClean="0"/>
                        <a:t>Международная олимпиада по математике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2017 г.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Подтёсово</a:t>
                      </a:r>
                      <a:r>
                        <a:rPr lang="ru-RU" sz="1800" baseline="0" dirty="0" smtClean="0"/>
                        <a:t>, Международная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Тестирование, решение математических задач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Диплом 1 степени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7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612</TotalTime>
  <Words>1392</Words>
  <Application>Microsoft Office PowerPoint</Application>
  <PresentationFormat>Экран (4:3)</PresentationFormat>
  <Paragraphs>129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Arabic Typesetting</vt:lpstr>
      <vt:lpstr>Arial</vt:lpstr>
      <vt:lpstr>Brush Script MT</vt:lpstr>
      <vt:lpstr>Calibri</vt:lpstr>
      <vt:lpstr>Helvetica Neue</vt:lpstr>
      <vt:lpstr>Rage Italic</vt:lpstr>
      <vt:lpstr>Trebuchet MS</vt:lpstr>
      <vt:lpstr>Кнопка</vt:lpstr>
      <vt:lpstr>Министерство образования, науки и молодежи Красноярского края</vt:lpstr>
      <vt:lpstr>Презентация PowerPoint</vt:lpstr>
      <vt:lpstr>Жизненные принципы</vt:lpstr>
      <vt:lpstr>Цели и задачи</vt:lpstr>
      <vt:lpstr>Портфолио достижений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Портфолио документов</vt:lpstr>
      <vt:lpstr>Презентация PowerPoint</vt:lpstr>
      <vt:lpstr>Презентация PowerPoint</vt:lpstr>
      <vt:lpstr>Презентация PowerPoint</vt:lpstr>
      <vt:lpstr>Рефлексия</vt:lpstr>
      <vt:lpstr>Эссе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образования, науки и молодежи Красноярского края</dc:title>
  <dc:creator>1</dc:creator>
  <cp:lastModifiedBy>Елена</cp:lastModifiedBy>
  <cp:revision>63</cp:revision>
  <dcterms:created xsi:type="dcterms:W3CDTF">2017-11-12T05:00:27Z</dcterms:created>
  <dcterms:modified xsi:type="dcterms:W3CDTF">2017-12-24T14:21:16Z</dcterms:modified>
</cp:coreProperties>
</file>